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1" r:id="rId4"/>
    <p:sldId id="265" r:id="rId5"/>
    <p:sldId id="262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60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BDBE"/>
    <a:srgbClr val="48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464DA6-CBC7-4F44-922C-C77CF03C9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BB935F-1254-4227-9219-D1E858F1B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36D5B5-CCD8-4795-BFCC-159A68092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2B6C38-E68E-481D-B1FA-8AB2843F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E49D1C-2B2D-4C75-9949-ECA9F129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10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28DB44-2934-4B2F-9ED1-230A0CAE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F70343A-E3B1-4C79-AEC6-60186D1D1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118C3F-046E-4A51-BC6B-8257F677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E05604-57FF-4EAC-9A6F-362FF4A1B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18D812-C319-420A-A77F-6F9242DB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2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2D00DC6-8BE3-412C-B628-AB83E1314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229E494-1FFF-477E-B767-4BFF44139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495CC7-F980-4F0C-9DC7-CBEFAD97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382D60-49BC-4948-9E18-E6E54F8B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3C982B-23C1-47DB-9364-928BB8E6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33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C1BFF2-80E8-4B46-A0DA-6D7EFB7F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50623D-AEFF-41CA-A011-888DEA7C3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D1DE28-4885-43A0-8F12-6E286898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69502C-5839-4B60-8986-12A26A3B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0E90E9-54B6-4572-8506-42DB82A4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76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23E84-E70B-4941-9A99-24D126BF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71B016B-9974-4E77-9AC7-3EB3751AD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336240-5B09-4E02-A3D6-0F9FD238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A2E87B-DE1E-4969-9A19-BCC28E14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940774-BE1F-4F3C-97A9-48E74E80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98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ED2D5B-6BED-44C2-8189-0DE15A716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59533F-4F30-4FE3-885D-71926DDF7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73C5C50-BE9D-4076-AABF-13C918584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F7B7E28-3652-47E9-8EFB-DAC1D6C76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1213C5-E54F-40D5-A2E0-4CE4614B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F92923-E0F1-4294-ACF1-A5E60AE6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1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92A408-794A-4473-9D44-9AD5F904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DC2276-12B7-4731-96DB-E5CD5ACC5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B4BEE03-8D5E-43DA-946C-CAB8890F8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C4801EA-8528-4E6B-865E-F2386231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2E46DD5-75C5-49CF-BC80-695C2D8C7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2B13D56-E1EA-45DB-989B-04E7E13B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4826C5D-E58F-4E36-B1E3-3B8FD047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D08B309-BBE1-47F1-8B7D-C78C3A6D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8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867984-0DB9-4067-8F1E-8E0455C4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B4EA4A0-74F3-41BC-B107-9DA4BCFB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DE65A5F-0B32-4544-BE70-DEF86215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ACC340E-8635-4F81-BED7-F24756A1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2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516C187-ED4D-4166-B992-E4CB8E959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828462C-8B43-4F2B-BD67-003F75EF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6C232ED-E3FC-4557-84B0-9E7EAB25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0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B87B7B-67C0-4FDA-8C22-DE910969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E6109F-C937-4E0E-85EE-5A848D9D6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1EC9E93-435E-4B6C-B635-D5A88B78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2F9B01B-B9D1-49A1-82DC-583B652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06A5FD3-DEEB-40DE-8DB5-7177CC49F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3507323-CBD6-4A83-9E8F-B070ACE8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2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CF8E8C-0869-47BB-BA2E-66DBEC9C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4EC2FB9-DE52-4C19-873B-EA07AADE8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3FA9352-21BA-434D-B18B-6FE8C9DD0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9FFB41B-EA6F-49F7-96CF-5C7D74E77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505CBC7-3532-4BF8-A122-DB95A4B3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6E19025-2A8E-41DF-9C07-5F147679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66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6D3341-52DA-4D33-9B71-77E5AC82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31BD1D-E004-49D4-8347-57FCE0DDB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1BD81E-BC1D-4257-B775-18F3FB4CC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445D-5C8C-46C7-89BD-BADB5BA4F259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8960AB-5946-44B9-87D3-56D040A61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53A8BC-54FB-4A0F-AF6B-77E97A625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A2DEF-5BBD-4532-B9CA-7534106A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7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48522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298604" y="5893587"/>
            <a:ext cx="518069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Омельченко Николай Павлович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1919-1966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3803904" y="1185171"/>
            <a:ext cx="8388097" cy="3948517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Старшина. 308 стрелковый полк внутренних войск НКВД. В составе 308 СП участвовал в обороне г. Грозного, в 1943 г. – Северо-Кавказский фронт – Кубань.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 к ордену «Красное Знамя».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endParaRPr lang="ru-RU" dirty="0">
              <a:solidFill>
                <a:schemeClr val="accent2"/>
              </a:solidFill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«За отвагу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Орден Красной Звезды, Медаль «За боевые заслуги», Медаль «За оборону Кавказа», Медаль «За оборону Москвы», Медаль «За победу над Германией в ВОВ 1941-1945 гг.». 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18" y="1707427"/>
            <a:ext cx="2962132" cy="394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3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Толмачев Александр Васильевич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-19</a:t>
            </a:r>
            <a:r>
              <a:rPr lang="en-US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87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116349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 в 1943 г.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Отечественной войны </a:t>
            </a:r>
            <a:r>
              <a:rPr lang="en-US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</a:t>
            </a: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8" y="1694633"/>
            <a:ext cx="3060449" cy="3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Глебов Дмитрий Александрович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1905-1941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083391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 в 1941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02" y="1674366"/>
            <a:ext cx="2958966" cy="39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Шишлянников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Семен Михайлович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1912-1941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947217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457 стрелковый полк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 в 1941 г.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06" y="1690515"/>
            <a:ext cx="2915494" cy="3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Панфилкин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Павел Ефимович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1911-1945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881302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Ст. сержант, 1162 Стрелковый полк 352 стрелковой дивизии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Медали «За боевые заслуги», «За отвагу», Орден Славы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 в бою в феврале 1945 г. 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043" y="2571384"/>
            <a:ext cx="3883423" cy="21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Дубок Дмитрий Васильевич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1915 г.р.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050433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Отечественной войны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Табунщиков Григорий Аполлонович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1912-1975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3111749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 в июне 1941 г. 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Рядовой. Пулеметчик. 57 Отдельный мотоциклетный батальон 1-го Механизированного </a:t>
            </a:r>
            <a:r>
              <a:rPr lang="ru-RU" dirty="0" err="1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Красноградского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корпуса.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Славы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степени, Орден Славы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18" y="1680508"/>
            <a:ext cx="2957156" cy="39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Растяпин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Андрей Тимофеевич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03.07.1904</a:t>
            </a:r>
            <a:r>
              <a:rPr lang="en-US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-1994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610202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 сержант. 851 Отдельный батальон аэродромного обслуживания.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Медали «За боевые заслуги», «За победу над Германией в ВОВ 1941-1945 гг.», Орден Отечественной войны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0" y="1794915"/>
            <a:ext cx="3061293" cy="37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Шальнев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Степан Ильич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 .. 1902-25.12.1942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017475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Ефрейтор. 1091 Стрелковый полк 324 стрелковой дивизии.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 при выполнении боевого задания в декабре 1942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48521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Усанов Афанасий Васильевич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1912 г.р.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610202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Гвардии ефрейтор. 153 гвардейский стрелковый полк 52 гвардейской стрелковой дивизии; 124 гвардейский артиллерийский </a:t>
            </a:r>
            <a:r>
              <a:rPr lang="ru-RU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полк 52 гвардейской стрелковой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дивизии.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Красной Звезды.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2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Бондарев Иван Михайлович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20.06.1923-10.07.2002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017475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Сержант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02" y="1732465"/>
            <a:ext cx="2884031" cy="384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298604" y="5893587"/>
            <a:ext cx="5180694" cy="592470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Карташов Олег Всеволодович</a:t>
            </a: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 .. 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1915-27.08.1941</a:t>
            </a:r>
            <a:endParaRPr lang="ru-RU" sz="2800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3803903" y="1235854"/>
            <a:ext cx="8388097" cy="1367234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г. Опочка Псковской губернии. Художник, ученик В.В. </a:t>
            </a:r>
            <a:r>
              <a:rPr lang="ru-RU" dirty="0" err="1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Стерлигова</a:t>
            </a:r>
            <a:r>
              <a:rPr lang="ru-RU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Карташова О.В. </a:t>
            </a:r>
            <a:r>
              <a:rPr lang="ru-RU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представлены в Санкт-Петербургском государственном музее семьи Рерихов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39" y="1711701"/>
            <a:ext cx="2433491" cy="39079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68" y="1919471"/>
            <a:ext cx="4369014" cy="24575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2464" y="2500541"/>
            <a:ext cx="801360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Красноармеец</a:t>
            </a:r>
            <a:r>
              <a:rPr lang="ru-RU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250 Отдельный зенитный артиллерийский дивизион.</a:t>
            </a:r>
          </a:p>
          <a:p>
            <a:pPr lvl="1" algn="just">
              <a:spcAft>
                <a:spcPts val="800"/>
              </a:spcAft>
            </a:pPr>
            <a:r>
              <a:rPr lang="ru-RU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августа 1941 г. погиб в бою на Ленинградском фронте. В Ленинграде во время блокады погибла и его жена Злата Карташова, переводчица, пианистка, и их маленькая дочка Наташа, которой было около года.</a:t>
            </a:r>
          </a:p>
        </p:txBody>
      </p:sp>
    </p:spTree>
    <p:extLst>
      <p:ext uri="{BB962C8B-B14F-4D97-AF65-F5344CB8AC3E}">
        <p14:creationId xmlns:p14="http://schemas.microsoft.com/office/powerpoint/2010/main" val="331387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Шарапов Фёдор Трофимович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10.04.1909-1989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4458015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июне 1941 был призван на военную службу.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Младший врач 376 стрелкового полка 220 стрелковой дивизии; старший врач 646 Армейского Пушечного Артиллерийского полка в звании военного врача 3-го ранга. Принимал участие в боевых действиях на Западном фронте. Дошел до Кенигсберга в звании майора.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Медали «За отвагу», «За Победу над Германией в ВОВ 1941-1945 гг.», «За боевые заслуги», Орден Красной Звезды, Орден Отечественной войны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1953-1969 гг. – главный врач городской больницы №2 гор. Тамбова.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19" y="1743700"/>
            <a:ext cx="2420625" cy="386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Пряхин Андрей Николаевич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1907 г.р.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3214341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 на службу в августе 1941 г.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Красноармеец. 897 Полк, 3-я </a:t>
            </a:r>
            <a:r>
              <a:rPr lang="ru-RU" dirty="0" err="1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пульрота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Пропал без вести.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9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Карабанов Василий Григорьевич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14.01.1915-1994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3601883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Гвардии старший сержант. 32 Гвардейский стрелковый Корпус.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Получил 2 ранения в 1941 г. под Смоленском и в 1943 г. в г. Сталинград.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медалью «За оборону Сталинграда», медалью «За боевые заслуги».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проявленное мужество, храбрость и отвагу при выполнении боевых заданий в трудных боевых условиях был награжден правительственной наградой орденом «Красной Звезды».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22" y="1740511"/>
            <a:ext cx="2933437" cy="39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Попов Данил Тарасович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29.12.1912 г.р.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815386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Ефрейтор. 892 Артиллерийский полк 323 Стрелковой дивизии.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Отечественной войне участвовал с декабря 1941 года.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Медали «За отвагу», «За боевые заслуги»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Бороденко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Иван Анисимович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1913-2002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906565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 сержант. 8-я Стрелковая Ямпольская Краснознаменная ордена Суворова дивизия 310 стрелкового полка. Командир отделения роты автоматчиков 229 стрелкового </a:t>
            </a:r>
            <a:r>
              <a:rPr lang="ru-RU" dirty="0" err="1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Попрадского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ордена Суворова полка.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Красной Звезды, Орденом Славы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18" y="1714627"/>
            <a:ext cx="2825198" cy="38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Сомов Федор Акакиевич 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21.04.1909-03.10.1979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3795654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Старшина. Участвовал в ВОВ с июня 1943 г. в составе 2-го Белорусского фронта под командованием Генерала Армии, а затем Маршала Советского Союза Рокоссовского К.К. в наступательных операциях на территориях Польши и Германии. 562 Стрелковый полк 165 Стрелковой дивизии.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двумя орденами «Красной Звезды», медалями «За отвагу», «За боевые заслуги», «За победу над Германией в ВОВ 1941-1945 гг.»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78" y="1735256"/>
            <a:ext cx="2751314" cy="38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3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Илларионов Константин Ефимович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1899-1944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610202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Красноармеец. 68 Стрелковый полк 70 стрелковой дивизии. 147 Стрелковый полк 43 стрелковой дивизии. 129 Гвардейский стрелковый полк 45 Гвардейской стрелковой дивизии.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Пропал без вести в январе 1944 г.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27" y="1700588"/>
            <a:ext cx="2965233" cy="39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Денисов Павел Григорьевич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1901-1941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017475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Рядовой. Красноармеец. 323 Стрелковая дивизия.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 в бою 18 декабря 1941 г. Похоронен в братской могиле.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Ишин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Николай Иванович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1922 г.р.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3009157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Рядовой. Красноармеец. 969 Стрелковый полк 273 Стрелковой дивизии.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медалями «За боевые заслуги», «За победу над Германией 1941-1945 гг.».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Панов Никифор Филиппович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16.09.1908-17.11.1991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416431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 на службу в июле 1941 г. Красноармеец.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Отечественной войны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степени.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Панов Никифор Филиппови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18" y="1709187"/>
            <a:ext cx="2924649" cy="389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298604" y="5893587"/>
            <a:ext cx="518069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Тиханов Борис Васильевич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05.08.1909-.. .. 1948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3803903" y="1235854"/>
            <a:ext cx="8388097" cy="3503267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Родился в Житомирской области, </a:t>
            </a:r>
            <a:r>
              <a:rPr lang="ru-RU" sz="2000" dirty="0" err="1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Радомышльский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р-н, г. Радомышль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Военный инженер 2 ранга, старший техник-лейтенант. 3 Гвардейская стрелковая дивизия. 61 Отдельный саперный батальон 44 стрелковой дивизии.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Красной Звезды. Четырежды был ранен. Умер в 1948 г. от полученных на войне ран. </a:t>
            </a:r>
            <a:endParaRPr lang="ru-RU" sz="2000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93" y="1728983"/>
            <a:ext cx="2615184" cy="39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59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Милосердов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Иван Федорович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1910 г.р.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313839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Гвардии старшина. 141 Гвардейский стрелковый полк 46 гвардейской стрелковой дивизии 1 </a:t>
            </a:r>
            <a:r>
              <a:rPr lang="ru-RU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Прибалтийского фронта. </a:t>
            </a: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Славы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степени, медалями «За отвагу».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2273010" y="4040991"/>
            <a:ext cx="10786337" cy="6067315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Мирошник Николай Григорьевич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14.05.1919-27.09.2007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3202928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Майор технической службы. 214-й скоростной бомбардировочный авиационный полк 23 скоростной авиационной дивизии; 173-й авиационный полк истребителей дальнего действия.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Медали «За оборону Москвы», «За победу над Германией в ВОВ 1941-1945 гг.», «За боевые заслуги», Орден Отечественной войны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степени, 2 Ордена Красной Звезды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Мирошник Николай Григорьеви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1705455"/>
            <a:ext cx="2624329" cy="393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2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Пономарев Иван Алексеевич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1911-1957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1914883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Красноармеец, младший начальствующий состав. 57 Гвардейский пулеметный батальон.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5" y="1674366"/>
            <a:ext cx="3060069" cy="3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Попов Михаил Андреевич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1911-1970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083391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20" y="1740891"/>
            <a:ext cx="3038129" cy="36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Грачёв Михаил Захарович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27.11.1909-23.09.1978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3474028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Рядовой, телефонист 3 батареи, наводчик орудия 3 батареи, 591 зенитный артиллерийский полк, 4-й Украинский фронт.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Медали «За боевые заслуги», «За отвагу», «За победу над Германией в ВОВ 1941-1945 гг.».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39" y="1703791"/>
            <a:ext cx="2539275" cy="39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Зайцев Николай Андреевич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1926-2011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2914259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Рядовой</a:t>
            </a: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3-й Белорусский фронт, 1-й Прибалтийский фронт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«За отвагу», Орден Отечественной войны </a:t>
            </a:r>
            <a:r>
              <a:rPr lang="en-US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35" y="1713914"/>
            <a:ext cx="2404700" cy="390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73152" y="5898763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Астрейко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Алексей Иванович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30.08.1916-05.03.1976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3601883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Капитан. 32 истребительно-противотанковая артиллерийская бригада РГК 40 Армия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Принимал активное участие в разработке операции по форсированию Днепра.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образцовое выполнение боевых заданий командования на фронте борьбы с немецкими захватчиками и проявленные при этом доблесть и мужество награжден Орденом Ленина.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Красной Звезды, медаль «За победу над Германией»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80" y="1746504"/>
            <a:ext cx="2650106" cy="38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7269480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Астрейко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(Бондаренко) Мария Григорьевна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27.03.1922-06.08.1991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137060" y="1225663"/>
            <a:ext cx="7260336" cy="1618520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Медсестра. Эвакогоспиталь №1067.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46" y="1709801"/>
            <a:ext cx="2392476" cy="386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190F843-1442-4F69-9099-60A5D90E49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9691" y="-1768891"/>
            <a:ext cx="21325994" cy="92914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FA6BA9-3FF6-44D3-8F16-C0FA2A6FEF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85" y="1376314"/>
            <a:ext cx="981466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F227023-AA22-418D-B214-B41A3A5987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6726" y="-1261425"/>
            <a:ext cx="12192000" cy="65151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B0582D5-2829-420E-9DBB-0A63F7747898}"/>
              </a:ext>
            </a:extLst>
          </p:cNvPr>
          <p:cNvSpPr txBox="1">
            <a:spLocks/>
          </p:cNvSpPr>
          <p:nvPr/>
        </p:nvSpPr>
        <p:spPr>
          <a:xfrm>
            <a:off x="-319709" y="2638259"/>
            <a:ext cx="12831418" cy="670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latin typeface="Impact" panose="020B0806030902050204" pitchFamily="34" charset="0"/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59AE6FD-B7EB-4D54-9B67-06B0B06E7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86" y="2678750"/>
            <a:ext cx="890414" cy="5899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3134768-409C-4688-845A-3B500FD4B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750"/>
            <a:ext cx="890414" cy="589978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6F8DC80A-948C-496D-8CD1-623FC6E4A7F5}"/>
              </a:ext>
            </a:extLst>
          </p:cNvPr>
          <p:cNvSpPr txBox="1">
            <a:spLocks/>
          </p:cNvSpPr>
          <p:nvPr/>
        </p:nvSpPr>
        <p:spPr>
          <a:xfrm>
            <a:off x="-319709" y="3309219"/>
            <a:ext cx="12831418" cy="670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latin typeface="Impact" panose="020B0806030902050204" pitchFamily="34" charset="0"/>
                <a:ea typeface="Adobe Myungjo Std M" panose="02020600000000000000" pitchFamily="18" charset="-128"/>
              </a:rPr>
              <a:t>Тамбовского </a:t>
            </a:r>
            <a:r>
              <a:rPr lang="ru-RU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latin typeface="Impact" panose="020B0806030902050204" pitchFamily="34" charset="0"/>
                <a:ea typeface="Adobe Myungjo Std M" panose="02020600000000000000" pitchFamily="18" charset="-128"/>
              </a:rPr>
              <a:t>филиала</a:t>
            </a:r>
          </a:p>
        </p:txBody>
      </p:sp>
    </p:spTree>
    <p:extLst>
      <p:ext uri="{BB962C8B-B14F-4D97-AF65-F5344CB8AC3E}">
        <p14:creationId xmlns:p14="http://schemas.microsoft.com/office/powerpoint/2010/main" val="100203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298604" y="5893587"/>
            <a:ext cx="518069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err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Нагавкин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Владимир Ильич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19.05.1921-</a:t>
            </a:r>
            <a:r>
              <a:rPr lang="en-US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01.06.</a:t>
            </a: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</a:t>
            </a:r>
            <a:r>
              <a:rPr lang="en-US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3803903" y="1235854"/>
            <a:ext cx="8388097" cy="3503267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 на службу 27.06.1941 г.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Капитан, командир танка Т-34 393 танкового батальона, 38 гвардейская танковая бригада.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Красной Звезды, Орденом Отечественной войны </a:t>
            </a:r>
            <a:r>
              <a:rPr lang="en-US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степени, медалями «За оборону Советского Заполярья», «За победу над Германией в ВОВ 1941-1945 гг.»</a:t>
            </a:r>
            <a:endParaRPr lang="ru-RU" sz="2000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43" y="1691027"/>
            <a:ext cx="2985734" cy="398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298604" y="5893587"/>
            <a:ext cx="518069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Пивоваров Иван Васильевич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1903-1942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517136" y="1235854"/>
            <a:ext cx="7674864" cy="2844625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 по мобилизации в 1941 году.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Гвардии красноармеец. 33 Гвардейский стрелковый корпус.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Отечественной войны </a:t>
            </a:r>
            <a:r>
              <a:rPr lang="en-US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степени. </a:t>
            </a:r>
            <a:r>
              <a:rPr lang="ru-RU" sz="2000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1942 погиб в Ленинградской области. Похоронен в братской могиле.</a:t>
            </a: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0" y="1822036"/>
            <a:ext cx="2975710" cy="368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4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0" y="5893587"/>
            <a:ext cx="5479298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Сапожников Николай Тихонович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1926-2006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517136" y="1235854"/>
            <a:ext cx="7674864" cy="3503267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Ушел на фронт в 16 лет.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Сержант. Наводчик миномета 470 стрелкового ордена Кутузова полка. 194 Стрелковая дивизия.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Красной </a:t>
            </a:r>
            <a:r>
              <a:rPr lang="ru-RU" sz="2000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везды, Медалями «За отвагу», «За взятие Кенигсберга»,  «За победу над Германией в ВОВ 1941-1945 гг.».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8" y="1868383"/>
            <a:ext cx="3032889" cy="359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8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Федорова Серафима Александровна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1923-200</a:t>
            </a:r>
            <a:r>
              <a:rPr lang="en-US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361688" y="1235854"/>
            <a:ext cx="7830312" cy="3173946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Родилась в с. </a:t>
            </a:r>
            <a:r>
              <a:rPr lang="ru-RU" sz="2000" dirty="0" err="1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Серединовка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Сампурский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район, Тамбовская область</a:t>
            </a: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Ефрейтор.  121 Отдельная зенитная батарея противовоздушной обороны.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Награждена Орденом Отечественной войны </a:t>
            </a:r>
            <a:r>
              <a:rPr lang="en-US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01" y="1714088"/>
            <a:ext cx="2738078" cy="39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Мещеряков Николай Иванович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1920-1997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041648" y="1235854"/>
            <a:ext cx="7260336" cy="3605859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Майор технической службы; подполковник технической службы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 Орденом Красной Звезды, медалями «За боевые заслуги», «За победу на Германией в ВОВ 1941-1945 гг.»</a:t>
            </a: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00" y="1764436"/>
            <a:ext cx="3086067" cy="38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2DF202-7D3A-4CDE-B69E-02DE6230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952" r="10153"/>
          <a:stretch/>
        </p:blipFill>
        <p:spPr>
          <a:xfrm>
            <a:off x="0" y="0"/>
            <a:ext cx="12192000" cy="70946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E9F88B2D-FE7D-4C65-AFB0-ED65D735E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0" y="236651"/>
            <a:ext cx="12192000" cy="68580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5BE8DD-1FBD-4E11-924B-1801FB8473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7828"/>
          <a:stretch/>
        </p:blipFill>
        <p:spPr>
          <a:xfrm>
            <a:off x="3689968" y="928276"/>
            <a:ext cx="8502032" cy="6146130"/>
          </a:xfrm>
          <a:prstGeom prst="rect">
            <a:avLst/>
          </a:prstGeom>
          <a:effectLst>
            <a:glow rad="838200">
              <a:schemeClr val="accent3">
                <a:lumMod val="50000"/>
                <a:alpha val="1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5EB449-A784-4F0F-A4DA-24189A50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09" y="318052"/>
            <a:ext cx="12831418" cy="670960"/>
          </a:xfrm>
          <a:solidFill>
            <a:schemeClr val="accent3">
              <a:lumMod val="20000"/>
              <a:lumOff val="80000"/>
            </a:schemeClr>
          </a:solidFill>
          <a:effectLst>
            <a:glow>
              <a:schemeClr val="accent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chemeClr val="bg1">
                      <a:alpha val="45000"/>
                    </a:schemeClr>
                  </a:glow>
                </a:effectLst>
                <a:ea typeface="Adobe Myungjo Std M" panose="02020600000000000000" pitchFamily="18" charset="-128"/>
              </a:rPr>
              <a:t>Полк победы МНТК «Микрохирургия глаза»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271BEE-0006-4742-9BE8-85E25159A35E}"/>
              </a:ext>
            </a:extLst>
          </p:cNvPr>
          <p:cNvSpPr txBox="1"/>
          <p:nvPr/>
        </p:nvSpPr>
        <p:spPr>
          <a:xfrm>
            <a:off x="64008" y="5893587"/>
            <a:ext cx="5952744" cy="959237"/>
          </a:xfrm>
          <a:prstGeom prst="rect">
            <a:avLst/>
          </a:prstGeom>
          <a:noFill/>
          <a:effectLst>
            <a:glow>
              <a:schemeClr val="bg1"/>
            </a:glow>
            <a:softEdge rad="165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Андреев Михаил Андреевич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  <a:spcAft>
                <a:spcPts val="800"/>
              </a:spcAft>
            </a:pPr>
            <a:r>
              <a:rPr lang="ru-RU" sz="2800" b="1" smtClean="0">
                <a:solidFill>
                  <a:schemeClr val="accent2"/>
                </a:solidFill>
                <a:effectLst>
                  <a:glow rad="139700">
                    <a:schemeClr val="bg1">
                      <a:alpha val="68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21.11.1913-19.04.1977</a:t>
            </a:r>
            <a:endParaRPr lang="ru-RU" sz="2800" b="1" dirty="0">
              <a:solidFill>
                <a:schemeClr val="accent2"/>
              </a:solidFill>
              <a:effectLst>
                <a:glow rad="139700">
                  <a:schemeClr val="bg1">
                    <a:alpha val="6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2"/>
              </a:solidFill>
              <a:effectLst>
                <a:glow rad="127000">
                  <a:schemeClr val="accent1"/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072791-54A2-41A4-97E9-C81FA6480BF0}"/>
              </a:ext>
            </a:extLst>
          </p:cNvPr>
          <p:cNvSpPr txBox="1"/>
          <p:nvPr/>
        </p:nvSpPr>
        <p:spPr>
          <a:xfrm>
            <a:off x="4361688" y="1235854"/>
            <a:ext cx="7830312" cy="3437351"/>
          </a:xfrm>
          <a:prstGeom prst="rect">
            <a:avLst/>
          </a:prstGeom>
          <a:noFill/>
          <a:effectLst>
            <a:glow rad="127000">
              <a:schemeClr val="bg2"/>
            </a:glow>
            <a:softEdge rad="0"/>
          </a:effectLst>
        </p:spPr>
        <p:txBody>
          <a:bodyPr wrap="square" rtlCol="0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chemeClr val="accent2"/>
              </a:solidFill>
              <a:effectLst>
                <a:glow rad="1778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Майор технической службы, 19 Стрелковый полк, трансп. </a:t>
            </a:r>
            <a:r>
              <a:rPr lang="ru-RU" sz="2000" dirty="0" err="1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000" dirty="0" err="1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руппа в/ч 8285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chemeClr val="accent2"/>
                </a:solidFill>
                <a:effectLst>
                  <a:glow rad="1778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Красной Звезды, Орден Красного Знамени, Медали «За боевые заслуги», «За победу над Германией в ВОВ 1941-1945 гг.», «За победу над Японией».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188CCD-948A-42D6-8982-D8FECE2E9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82" y="358543"/>
            <a:ext cx="890414" cy="58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DCC60F6-5B05-4E3C-9ED2-65134E2F97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4" y="358543"/>
            <a:ext cx="890414" cy="58997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9C65FD-76BD-4A2D-BA98-D9A32AAA2686}"/>
              </a:ext>
            </a:extLst>
          </p:cNvPr>
          <p:cNvSpPr/>
          <p:nvPr/>
        </p:nvSpPr>
        <p:spPr>
          <a:xfrm>
            <a:off x="1096803" y="1674366"/>
            <a:ext cx="3129964" cy="398257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27" y="1709421"/>
            <a:ext cx="2532554" cy="387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1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1661</Words>
  <Application>Microsoft Office PowerPoint</Application>
  <PresentationFormat>Широкоэкранный</PresentationFormat>
  <Paragraphs>322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Adobe Myungjo Std M</vt:lpstr>
      <vt:lpstr>Arial</vt:lpstr>
      <vt:lpstr>Calibri</vt:lpstr>
      <vt:lpstr>Calibri Light</vt:lpstr>
      <vt:lpstr>Impact</vt:lpstr>
      <vt:lpstr>Times New Roman</vt:lpstr>
      <vt:lpstr>Тема Office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Полк победы МНТК «Микрохирургия глаза»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Полк победы МНТК «Микрохирургия глаза»</dc:title>
  <dc:creator>Косов Дмитрий Андреевич</dc:creator>
  <cp:lastModifiedBy>Кизюн Олеся Ивановна</cp:lastModifiedBy>
  <cp:revision>117</cp:revision>
  <dcterms:created xsi:type="dcterms:W3CDTF">2024-03-22T07:10:57Z</dcterms:created>
  <dcterms:modified xsi:type="dcterms:W3CDTF">2024-04-16T12:22:30Z</dcterms:modified>
</cp:coreProperties>
</file>